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3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5" r:id="rId18"/>
    <p:sldId id="274" r:id="rId19"/>
    <p:sldId id="276" r:id="rId20"/>
    <p:sldId id="277" r:id="rId21"/>
    <p:sldId id="279" r:id="rId22"/>
    <p:sldId id="27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15" autoAdjust="0"/>
  </p:normalViewPr>
  <p:slideViewPr>
    <p:cSldViewPr>
      <p:cViewPr varScale="1">
        <p:scale>
          <a:sx n="70" d="100"/>
          <a:sy n="70" d="100"/>
        </p:scale>
        <p:origin x="-1386" y="-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1DDB5-3EBE-4AD9-B55B-6CB4223E3A7F}" type="datetimeFigureOut">
              <a:rPr lang="en-IN" smtClean="0"/>
              <a:t>26-10-2018</a:t>
            </a:fld>
            <a:endParaRPr lang="en-IN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0C39820-E5DA-430D-B749-7FEDA8A03F7B}" type="slidenum">
              <a:rPr lang="en-IN" smtClean="0"/>
              <a:t>‹#›</a:t>
            </a:fld>
            <a:endParaRPr lang="en-IN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1DDB5-3EBE-4AD9-B55B-6CB4223E3A7F}" type="datetimeFigureOut">
              <a:rPr lang="en-IN" smtClean="0"/>
              <a:t>26-10-2018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9820-E5DA-430D-B749-7FEDA8A03F7B}" type="slidenum">
              <a:rPr lang="en-IN" smtClean="0"/>
              <a:t>‹#›</a:t>
            </a:fld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70C39820-E5DA-430D-B749-7FEDA8A03F7B}" type="slidenum">
              <a:rPr lang="en-IN" smtClean="0"/>
              <a:t>‹#›</a:t>
            </a:fld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1DDB5-3EBE-4AD9-B55B-6CB4223E3A7F}" type="datetimeFigureOut">
              <a:rPr lang="en-IN" smtClean="0"/>
              <a:t>26-10-2018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1DDB5-3EBE-4AD9-B55B-6CB4223E3A7F}" type="datetimeFigureOut">
              <a:rPr lang="en-IN" smtClean="0"/>
              <a:t>26-10-2018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70C39820-E5DA-430D-B749-7FEDA8A03F7B}" type="slidenum">
              <a:rPr lang="en-IN" smtClean="0"/>
              <a:t>‹#›</a:t>
            </a:fld>
            <a:endParaRPr lang="en-IN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1DDB5-3EBE-4AD9-B55B-6CB4223E3A7F}" type="datetimeFigureOut">
              <a:rPr lang="en-IN" smtClean="0"/>
              <a:t>26-10-2018</a:t>
            </a:fld>
            <a:endParaRPr lang="en-IN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0C39820-E5DA-430D-B749-7FEDA8A03F7B}" type="slidenum">
              <a:rPr lang="en-IN" smtClean="0"/>
              <a:t>‹#›</a:t>
            </a:fld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D541DDB5-3EBE-4AD9-B55B-6CB4223E3A7F}" type="datetimeFigureOut">
              <a:rPr lang="en-IN" smtClean="0"/>
              <a:t>26-10-2018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9820-E5DA-430D-B749-7FEDA8A03F7B}" type="slidenum">
              <a:rPr lang="en-IN" smtClean="0"/>
              <a:t>‹#›</a:t>
            </a:fld>
            <a:endParaRPr lang="en-IN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1DDB5-3EBE-4AD9-B55B-6CB4223E3A7F}" type="datetimeFigureOut">
              <a:rPr lang="en-IN" smtClean="0"/>
              <a:t>26-10-2018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IN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70C39820-E5DA-430D-B749-7FEDA8A03F7B}" type="slidenum">
              <a:rPr lang="en-IN" smtClean="0"/>
              <a:t>‹#›</a:t>
            </a:fld>
            <a:endParaRPr lang="en-IN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1DDB5-3EBE-4AD9-B55B-6CB4223E3A7F}" type="datetimeFigureOut">
              <a:rPr lang="en-IN" smtClean="0"/>
              <a:t>26-10-2018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70C39820-E5DA-430D-B749-7FEDA8A03F7B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1DDB5-3EBE-4AD9-B55B-6CB4223E3A7F}" type="datetimeFigureOut">
              <a:rPr lang="en-IN" smtClean="0"/>
              <a:t>26-10-2018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0C39820-E5DA-430D-B749-7FEDA8A03F7B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0C39820-E5DA-430D-B749-7FEDA8A03F7B}" type="slidenum">
              <a:rPr lang="en-IN" smtClean="0"/>
              <a:t>‹#›</a:t>
            </a:fld>
            <a:endParaRPr lang="en-IN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1DDB5-3EBE-4AD9-B55B-6CB4223E3A7F}" type="datetimeFigureOut">
              <a:rPr lang="en-IN" smtClean="0"/>
              <a:t>26-10-2018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70C39820-E5DA-430D-B749-7FEDA8A03F7B}" type="slidenum">
              <a:rPr lang="en-IN" smtClean="0"/>
              <a:t>‹#›</a:t>
            </a:fld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D541DDB5-3EBE-4AD9-B55B-6CB4223E3A7F}" type="datetimeFigureOut">
              <a:rPr lang="en-IN" smtClean="0"/>
              <a:t>26-10-2018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D541DDB5-3EBE-4AD9-B55B-6CB4223E3A7F}" type="datetimeFigureOut">
              <a:rPr lang="en-IN" smtClean="0"/>
              <a:t>26-10-2018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IN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0C39820-E5DA-430D-B749-7FEDA8A03F7B}" type="slidenum">
              <a:rPr lang="en-IN" smtClean="0"/>
              <a:t>‹#›</a:t>
            </a:fld>
            <a:endParaRPr lang="en-IN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3717032"/>
            <a:ext cx="6400800" cy="1752600"/>
          </a:xfrm>
        </p:spPr>
        <p:txBody>
          <a:bodyPr>
            <a:normAutofit/>
          </a:bodyPr>
          <a:lstStyle/>
          <a:p>
            <a:r>
              <a:rPr lang="en-IN" dirty="0" smtClean="0"/>
              <a:t>BY</a:t>
            </a:r>
          </a:p>
          <a:p>
            <a:r>
              <a:rPr lang="en-IN" dirty="0" smtClean="0"/>
              <a:t>VISHAKAN RAMAN</a:t>
            </a:r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69269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RAMAN KALVI NILAYAM  </a:t>
            </a:r>
            <a:br>
              <a:rPr lang="en-IN" dirty="0" smtClean="0"/>
            </a:br>
            <a:r>
              <a:rPr lang="en-IN" dirty="0" smtClean="0"/>
              <a:t>- THE BEGINNING OF A TRANSFORMATION</a:t>
            </a:r>
            <a:endParaRPr lang="en-IN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589240"/>
            <a:ext cx="1872207" cy="81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59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ASIANET NEWS COVERAGE	</a:t>
            </a:r>
            <a:endParaRPr lang="en-IN" dirty="0"/>
          </a:p>
        </p:txBody>
      </p:sp>
      <p:pic>
        <p:nvPicPr>
          <p:cNvPr id="4" name="Content Placeholder 3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92630" y="1542511"/>
            <a:ext cx="8183826" cy="2390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44" y="4077071"/>
            <a:ext cx="8208912" cy="2304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819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DD PROGRAM COVERAGE (1)</a:t>
            </a:r>
            <a:endParaRPr lang="en-IN" dirty="0"/>
          </a:p>
        </p:txBody>
      </p:sp>
      <p:pic>
        <p:nvPicPr>
          <p:cNvPr id="4" name="Content Placeholder 3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76064" y="1484784"/>
            <a:ext cx="3960440" cy="2265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0031" y="1484784"/>
            <a:ext cx="4162219" cy="2254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1038" y="3977317"/>
            <a:ext cx="3994938" cy="2686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44824" y="3977317"/>
            <a:ext cx="4123929" cy="2686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182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DD PROGRAM COVERAGE </a:t>
            </a:r>
            <a:r>
              <a:rPr lang="en-IN" dirty="0" smtClean="0"/>
              <a:t>(2)</a:t>
            </a:r>
            <a:endParaRPr lang="en-IN" dirty="0"/>
          </a:p>
        </p:txBody>
      </p:sp>
      <p:pic>
        <p:nvPicPr>
          <p:cNvPr id="3" name="Pictur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1268760"/>
            <a:ext cx="4032448" cy="254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0032" y="1293095"/>
            <a:ext cx="4123928" cy="255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520" y="3943182"/>
            <a:ext cx="4032448" cy="243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5022" y="3943182"/>
            <a:ext cx="4123928" cy="243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733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DD PROGRAM COVERAGE </a:t>
            </a:r>
            <a:r>
              <a:rPr lang="en-IN" dirty="0" smtClean="0"/>
              <a:t>(3)</a:t>
            </a:r>
            <a:endParaRPr lang="en-IN" dirty="0"/>
          </a:p>
        </p:txBody>
      </p:sp>
      <p:pic>
        <p:nvPicPr>
          <p:cNvPr id="3" name="Pictur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798" y="1340766"/>
            <a:ext cx="3997170" cy="237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0032" y="1340767"/>
            <a:ext cx="4123928" cy="237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6798" y="3861048"/>
            <a:ext cx="399717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60032" y="3861049"/>
            <a:ext cx="403244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988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The New Indian Express article </a:t>
            </a:r>
            <a:endParaRPr lang="en-IN" dirty="0"/>
          </a:p>
        </p:txBody>
      </p:sp>
      <p:pic>
        <p:nvPicPr>
          <p:cNvPr id="2052" name="Picture 4" descr="C:\Users\VISHAKANRAMAN\Desktop\Nallalagu Program\Indian Express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4400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06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OUR PROGRAMS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1837" y="2060848"/>
            <a:ext cx="8503920" cy="4572000"/>
          </a:xfrm>
        </p:spPr>
        <p:txBody>
          <a:bodyPr/>
          <a:lstStyle/>
          <a:p>
            <a:pPr marL="0" indent="0">
              <a:buNone/>
            </a:pPr>
            <a:endParaRPr lang="en-IN" dirty="0"/>
          </a:p>
          <a:p>
            <a:r>
              <a:rPr lang="en-IN" dirty="0" smtClean="0"/>
              <a:t>We have </a:t>
            </a:r>
            <a:r>
              <a:rPr lang="en-IN" dirty="0"/>
              <a:t>been </a:t>
            </a:r>
            <a:r>
              <a:rPr lang="en-IN" dirty="0" smtClean="0"/>
              <a:t>offering various courses such as “</a:t>
            </a:r>
            <a:r>
              <a:rPr lang="en-IN" dirty="0"/>
              <a:t>Communication Skills”, “Personality Development”  “Effective Parenting” </a:t>
            </a:r>
            <a:r>
              <a:rPr lang="en-IN" dirty="0" smtClean="0"/>
              <a:t>, “Stress Management and Emotional Intelligence”, “Time Management” , and </a:t>
            </a:r>
            <a:r>
              <a:rPr lang="en-IN" dirty="0"/>
              <a:t>“Moral Values and Ethics</a:t>
            </a:r>
            <a:r>
              <a:rPr lang="en-IN" dirty="0" smtClean="0"/>
              <a:t>”.</a:t>
            </a:r>
            <a:endParaRPr lang="en-IN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589240"/>
            <a:ext cx="1935485" cy="81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17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IN" dirty="0"/>
              <a:t>TWO DAY COURSE IN ILAYARASANENDHAL, TIRUNELVELI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39" y="1412777"/>
            <a:ext cx="4035522" cy="230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12777"/>
            <a:ext cx="3960440" cy="230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71" y="3786320"/>
            <a:ext cx="4033889" cy="252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86320"/>
            <a:ext cx="3960440" cy="2482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4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IN" dirty="0"/>
              <a:t>TWO DAY COURSE IN ILAYARASANENDHAL, TIRUNELVELI </a:t>
            </a: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347" y="3786320"/>
            <a:ext cx="3957091" cy="2482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347" y="1412776"/>
            <a:ext cx="3981833" cy="230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786320"/>
            <a:ext cx="4139505" cy="2482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" y="1412776"/>
            <a:ext cx="4139505" cy="232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145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FEEDBACK OF SCHOOL HM AND TEACHERS</a:t>
            </a:r>
            <a:endParaRPr lang="en-I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986"/>
            <a:ext cx="3484783" cy="504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40987"/>
            <a:ext cx="3676179" cy="504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017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IN" dirty="0"/>
              <a:t>NIRMALA GIRLS HIGHER SR.SCHOOL, ARIYALUR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88" y="1412776"/>
            <a:ext cx="3933472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46273"/>
            <a:ext cx="4032448" cy="22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 descr="H:\Ariyalur\Ariy 24 9 13\ariy noon 24 9 13\DSCF25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88" y="3705839"/>
            <a:ext cx="3933472" cy="261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953" y="3925700"/>
            <a:ext cx="4057527" cy="2394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29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THE BEGINNING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Raman </a:t>
            </a:r>
            <a:r>
              <a:rPr lang="en-IN" dirty="0" err="1" smtClean="0"/>
              <a:t>Kalvi</a:t>
            </a:r>
            <a:r>
              <a:rPr lang="en-IN" dirty="0" smtClean="0"/>
              <a:t> </a:t>
            </a:r>
            <a:r>
              <a:rPr lang="en-IN" dirty="0" err="1" smtClean="0"/>
              <a:t>Nilayam</a:t>
            </a:r>
            <a:r>
              <a:rPr lang="en-IN" dirty="0" smtClean="0"/>
              <a:t> (RKN) was founded by Mrs </a:t>
            </a:r>
            <a:r>
              <a:rPr lang="en-IN" dirty="0" err="1" smtClean="0"/>
              <a:t>Thavamony</a:t>
            </a:r>
            <a:r>
              <a:rPr lang="en-IN" dirty="0" smtClean="0"/>
              <a:t> Raman in the year 2000.</a:t>
            </a:r>
          </a:p>
          <a:p>
            <a:r>
              <a:rPr lang="en-IN" dirty="0" smtClean="0"/>
              <a:t>We , at RKN, strongly believe that every individual is an achiever in his / her own way. </a:t>
            </a:r>
          </a:p>
          <a:p>
            <a:r>
              <a:rPr lang="en-IN" dirty="0" smtClean="0"/>
              <a:t>Thus </a:t>
            </a:r>
            <a:r>
              <a:rPr lang="en-IN" dirty="0" smtClean="0"/>
              <a:t>we aim</a:t>
            </a:r>
            <a:r>
              <a:rPr lang="en-IN" dirty="0" smtClean="0"/>
              <a:t> </a:t>
            </a:r>
            <a:r>
              <a:rPr lang="en-IN" dirty="0" smtClean="0"/>
              <a:t>to bring out the best in the individual by providing them with quality training and adequate level of motivation.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5589240"/>
            <a:ext cx="1935485" cy="81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9551" y="4869160"/>
            <a:ext cx="79208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IN" sz="32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We design </a:t>
            </a:r>
            <a:r>
              <a:rPr lang="en-IN" sz="3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</a:t>
            </a:r>
            <a:r>
              <a:rPr lang="en-IN" sz="32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path to your dreams !! </a:t>
            </a:r>
            <a:endParaRPr lang="en-US" sz="32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496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WORKSHOP FOR TEACHERS AT VELAMMAL SCHOOL   </a:t>
            </a:r>
            <a:endParaRPr lang="en-IN" dirty="0"/>
          </a:p>
        </p:txBody>
      </p:sp>
      <p:pic>
        <p:nvPicPr>
          <p:cNvPr id="4099" name="Picture 3" descr="C:\Users\VISHAKANRAMAN\Desktop\RKN Photos\velammal\DSCF13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7"/>
            <a:ext cx="4104456" cy="23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VISHAKANRAMAN\Desktop\RKN Photos\velammal\DSCF13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380" y="1319917"/>
            <a:ext cx="3977100" cy="232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VISHAKANRAMAN\Desktop\RKN Photos\velammal\DSCF13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8"/>
            <a:ext cx="410445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VISHAKANRAMAN\Desktop\RKN Photos\velammal\DSCF13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380" y="3855078"/>
            <a:ext cx="3977099" cy="245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59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PERAMBUR GOVT. SCHOOL </a:t>
            </a:r>
            <a:endParaRPr lang="en-IN" dirty="0"/>
          </a:p>
        </p:txBody>
      </p:sp>
      <p:pic>
        <p:nvPicPr>
          <p:cNvPr id="3" name="Picture 4" descr="C:\Users\VISHAKANRAMAN\Desktop\RKN Photos\Perambur\2910201343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86" y="1399692"/>
            <a:ext cx="4106089" cy="217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VISHAKANRAMAN\Desktop\RKN Photos\Perambur\3010201343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99693"/>
            <a:ext cx="4032448" cy="217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VISHAKANRAMAN\Desktop\RKN Photos\Perambur\2910201343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86" y="3710893"/>
            <a:ext cx="4106089" cy="257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VISHAKANRAMAN\Desktop\RKN Photos\Perambur\3010201344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10893"/>
            <a:ext cx="3960440" cy="257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49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www.hotwallpaperz.com/wp-content/uploads/2014/01/Thank-you-pictures-for-faceboo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3076" name="Picture 4" descr="http://www.hotwallpaperz.com/wp-content/uploads/2014/01/Thank-you-pictures-for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80" y="620688"/>
            <a:ext cx="7968951" cy="531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5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OUR MOTTO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16358" y="1700808"/>
            <a:ext cx="8503920" cy="4572000"/>
          </a:xfrm>
        </p:spPr>
        <p:txBody>
          <a:bodyPr/>
          <a:lstStyle/>
          <a:p>
            <a:pPr marL="0" indent="0">
              <a:buNone/>
            </a:pPr>
            <a:endParaRPr lang="en-IN" dirty="0" smtClean="0"/>
          </a:p>
          <a:p>
            <a:pPr marL="0" indent="0">
              <a:buNone/>
            </a:pPr>
            <a:endParaRPr lang="en-IN" dirty="0"/>
          </a:p>
          <a:p>
            <a:r>
              <a:rPr lang="en-IN" dirty="0" smtClean="0"/>
              <a:t>  </a:t>
            </a:r>
            <a:r>
              <a:rPr lang="en-IN" dirty="0"/>
              <a:t>RKN was started with </a:t>
            </a:r>
            <a:r>
              <a:rPr lang="en-IN" dirty="0" smtClean="0"/>
              <a:t>an important objective </a:t>
            </a:r>
            <a:r>
              <a:rPr lang="en-IN" dirty="0" smtClean="0"/>
              <a:t>of educating and training the younger generation to be competent, self confident and creative </a:t>
            </a:r>
            <a:r>
              <a:rPr lang="en-IN" dirty="0" smtClean="0"/>
              <a:t>individuals </a:t>
            </a:r>
            <a:r>
              <a:rPr lang="en-IN" dirty="0" smtClean="0"/>
              <a:t>filled with moral values which will enable them to handle people in a better manner.</a:t>
            </a:r>
          </a:p>
          <a:p>
            <a:pPr marL="0" indent="0">
              <a:buNone/>
            </a:pPr>
            <a:endParaRPr lang="en-IN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69" y="5590788"/>
            <a:ext cx="1935485" cy="81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285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WHY RKN?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7544" y="1844824"/>
            <a:ext cx="8229600" cy="4781128"/>
          </a:xfrm>
        </p:spPr>
        <p:txBody>
          <a:bodyPr>
            <a:normAutofit/>
          </a:bodyPr>
          <a:lstStyle/>
          <a:p>
            <a:r>
              <a:rPr lang="en-IN" dirty="0" smtClean="0"/>
              <a:t>Because We </a:t>
            </a:r>
            <a:r>
              <a:rPr lang="en-IN" dirty="0"/>
              <a:t>are a pioneer in this field</a:t>
            </a:r>
            <a:r>
              <a:rPr lang="en-IN" dirty="0" smtClean="0"/>
              <a:t>.</a:t>
            </a:r>
          </a:p>
          <a:p>
            <a:r>
              <a:rPr lang="en-IN" dirty="0"/>
              <a:t>A</a:t>
            </a:r>
            <a:r>
              <a:rPr lang="en-IN" dirty="0" smtClean="0"/>
              <a:t>t RKN , we not only equip </a:t>
            </a:r>
            <a:r>
              <a:rPr lang="en-IN" dirty="0"/>
              <a:t>our students </a:t>
            </a:r>
            <a:r>
              <a:rPr lang="en-IN" dirty="0" smtClean="0"/>
              <a:t>with </a:t>
            </a:r>
            <a:r>
              <a:rPr lang="en-IN" dirty="0"/>
              <a:t>knowledge but also with a strong mental </a:t>
            </a:r>
            <a:r>
              <a:rPr lang="en-IN" dirty="0" smtClean="0"/>
              <a:t>fortitude </a:t>
            </a:r>
            <a:r>
              <a:rPr lang="en-IN" dirty="0"/>
              <a:t>to face the challenges of </a:t>
            </a:r>
            <a:r>
              <a:rPr lang="en-IN" dirty="0" smtClean="0"/>
              <a:t>life</a:t>
            </a:r>
          </a:p>
          <a:p>
            <a:r>
              <a:rPr lang="en-IN" dirty="0" smtClean="0"/>
              <a:t>We </a:t>
            </a:r>
            <a:r>
              <a:rPr lang="en-IN" dirty="0"/>
              <a:t>have designed our courses in such a way that they get </a:t>
            </a:r>
            <a:r>
              <a:rPr lang="en-IN" dirty="0" smtClean="0"/>
              <a:t>a splendid and </a:t>
            </a:r>
            <a:r>
              <a:rPr lang="en-IN" dirty="0"/>
              <a:t>amazing  learning experience. </a:t>
            </a:r>
            <a:endParaRPr lang="en-IN" dirty="0" smtClean="0"/>
          </a:p>
          <a:p>
            <a:r>
              <a:rPr lang="en-IN" dirty="0" smtClean="0"/>
              <a:t>In short , Education </a:t>
            </a:r>
            <a:r>
              <a:rPr lang="en-IN" dirty="0"/>
              <a:t>at RKN is  </a:t>
            </a:r>
            <a:r>
              <a:rPr lang="en-IN" dirty="0" smtClean="0"/>
              <a:t>amusing, entertaining , fun and interactive. </a:t>
            </a:r>
            <a:endParaRPr lang="en-IN" dirty="0"/>
          </a:p>
        </p:txBody>
      </p:sp>
      <p:pic>
        <p:nvPicPr>
          <p:cNvPr id="2053" name="Picture 5" descr="G:\RKN\thinking-emoticon-155638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16632"/>
            <a:ext cx="1584175" cy="154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766" y="5589240"/>
            <a:ext cx="1992722" cy="81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78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WHAT’S SPECIAL ?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3528" y="1988840"/>
            <a:ext cx="8503920" cy="4572000"/>
          </a:xfrm>
        </p:spPr>
        <p:txBody>
          <a:bodyPr/>
          <a:lstStyle/>
          <a:p>
            <a:pPr marL="0" indent="0">
              <a:buNone/>
            </a:pPr>
            <a:endParaRPr lang="en-IN" dirty="0"/>
          </a:p>
          <a:p>
            <a:r>
              <a:rPr lang="en-IN" dirty="0" smtClean="0"/>
              <a:t>Our Faculty members clearly understand </a:t>
            </a:r>
            <a:r>
              <a:rPr lang="en-IN" dirty="0"/>
              <a:t>the needs </a:t>
            </a:r>
            <a:r>
              <a:rPr lang="en-IN" dirty="0" smtClean="0"/>
              <a:t>of our students particularly those </a:t>
            </a:r>
            <a:r>
              <a:rPr lang="en-IN" dirty="0"/>
              <a:t>from </a:t>
            </a:r>
            <a:r>
              <a:rPr lang="en-IN" dirty="0" smtClean="0"/>
              <a:t>rural </a:t>
            </a:r>
            <a:r>
              <a:rPr lang="en-IN" dirty="0"/>
              <a:t>schools and the </a:t>
            </a:r>
            <a:r>
              <a:rPr lang="en-IN" dirty="0" smtClean="0"/>
              <a:t>modern day challenges that the students might </a:t>
            </a:r>
            <a:r>
              <a:rPr lang="en-IN" dirty="0"/>
              <a:t>have to face  when they come to </a:t>
            </a:r>
            <a:r>
              <a:rPr lang="en-IN" dirty="0" smtClean="0"/>
              <a:t>city </a:t>
            </a:r>
            <a:r>
              <a:rPr lang="en-IN" dirty="0"/>
              <a:t>for pursuing their </a:t>
            </a:r>
            <a:r>
              <a:rPr lang="en-IN" dirty="0" smtClean="0"/>
              <a:t>higher studies.</a:t>
            </a:r>
          </a:p>
          <a:p>
            <a:pPr marL="0" indent="0">
              <a:buNone/>
            </a:pPr>
            <a:endParaRPr lang="en-IN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0" y="5589240"/>
            <a:ext cx="1935485" cy="81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http://us.cdn4.123rf.com/168nwm/arcady31/arcady311206/arcady31120600024/13986262-smiley-with-wow-sig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358" y="152403"/>
            <a:ext cx="797398" cy="111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23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OUR ACHIEVEMENTS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30006" y="1836408"/>
            <a:ext cx="8503920" cy="4572000"/>
          </a:xfrm>
        </p:spPr>
        <p:txBody>
          <a:bodyPr>
            <a:normAutofit/>
          </a:bodyPr>
          <a:lstStyle/>
          <a:p>
            <a:r>
              <a:rPr lang="en-IN" dirty="0" smtClean="0"/>
              <a:t>RKN has always shown a keen interest in the welfare of the students studying in Government schools especially those in rural parts of TamilNadu</a:t>
            </a:r>
            <a:r>
              <a:rPr lang="en-IN" dirty="0"/>
              <a:t> </a:t>
            </a:r>
            <a:r>
              <a:rPr lang="en-IN" dirty="0" smtClean="0"/>
              <a:t>.</a:t>
            </a:r>
          </a:p>
          <a:p>
            <a:pPr marL="0" indent="0">
              <a:buNone/>
            </a:pPr>
            <a:endParaRPr lang="en-IN" dirty="0" smtClean="0"/>
          </a:p>
          <a:p>
            <a:r>
              <a:rPr lang="en-IN" dirty="0" smtClean="0"/>
              <a:t>Over the past 14 years , we have imparted the knowledge of English Language </a:t>
            </a:r>
            <a:r>
              <a:rPr lang="en-IN" dirty="0"/>
              <a:t> </a:t>
            </a:r>
            <a:r>
              <a:rPr lang="en-IN" dirty="0" smtClean="0"/>
              <a:t>in the best possible way, focussing mainly on the Tamil medium students by alleviating their fear of talking in English and making them fluent in the language.</a:t>
            </a:r>
            <a:endParaRPr lang="en-IN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0" y="5589240"/>
            <a:ext cx="1935485" cy="81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808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OUR ACHIEVEMENTS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3528" y="2060848"/>
            <a:ext cx="8503920" cy="4572000"/>
          </a:xfrm>
        </p:spPr>
        <p:txBody>
          <a:bodyPr>
            <a:normAutofit/>
          </a:bodyPr>
          <a:lstStyle/>
          <a:p>
            <a:r>
              <a:rPr lang="en-IN" dirty="0"/>
              <a:t>Our founder , Mrs.Thavamony Raman has been interviewed </a:t>
            </a:r>
            <a:r>
              <a:rPr lang="en-IN" dirty="0" smtClean="0"/>
              <a:t>for </a:t>
            </a:r>
            <a:r>
              <a:rPr lang="en-IN" dirty="0"/>
              <a:t>her </a:t>
            </a:r>
            <a:r>
              <a:rPr lang="en-IN" dirty="0" smtClean="0"/>
              <a:t>achievements by the </a:t>
            </a:r>
            <a:r>
              <a:rPr lang="en-IN" dirty="0"/>
              <a:t>press and print </a:t>
            </a:r>
            <a:r>
              <a:rPr lang="en-IN" dirty="0" smtClean="0"/>
              <a:t>media including “The Hindu” , “The New India Express” and DD </a:t>
            </a:r>
            <a:r>
              <a:rPr lang="en-IN" dirty="0" err="1" smtClean="0"/>
              <a:t>Podhigai</a:t>
            </a:r>
            <a:r>
              <a:rPr lang="en-IN" dirty="0" smtClean="0"/>
              <a:t>. </a:t>
            </a:r>
          </a:p>
          <a:p>
            <a:pPr marL="0" indent="0">
              <a:buNone/>
            </a:pPr>
            <a:endParaRPr lang="en-IN" dirty="0"/>
          </a:p>
          <a:p>
            <a:r>
              <a:rPr lang="en-IN" dirty="0" smtClean="0"/>
              <a:t>The achievements include </a:t>
            </a:r>
            <a:r>
              <a:rPr lang="en-IN" dirty="0"/>
              <a:t>giving training to </a:t>
            </a:r>
            <a:r>
              <a:rPr lang="en-IN" dirty="0" smtClean="0"/>
              <a:t> </a:t>
            </a:r>
            <a:r>
              <a:rPr lang="en-IN" dirty="0"/>
              <a:t>corporation school </a:t>
            </a:r>
            <a:r>
              <a:rPr lang="en-IN" dirty="0" smtClean="0"/>
              <a:t>girls</a:t>
            </a:r>
            <a:r>
              <a:rPr lang="en-IN" dirty="0"/>
              <a:t>,</a:t>
            </a:r>
            <a:r>
              <a:rPr lang="en-IN" dirty="0" smtClean="0"/>
              <a:t> school dropouts and teachers and helping them master the language.</a:t>
            </a:r>
            <a:endParaRPr lang="en-IN" dirty="0"/>
          </a:p>
          <a:p>
            <a:endParaRPr lang="en-IN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589240"/>
            <a:ext cx="1935485" cy="81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285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THE HINDU ARTICLE </a:t>
            </a:r>
            <a:br>
              <a:rPr lang="en-IN" dirty="0" smtClean="0"/>
            </a:br>
            <a:r>
              <a:rPr lang="en-IN" dirty="0" smtClean="0"/>
              <a:t>DATED 08-JUNE 2002 – (1)</a:t>
            </a:r>
            <a:endParaRPr lang="en-IN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1628800"/>
            <a:ext cx="6912768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975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THE HINDU ARTICLE </a:t>
            </a:r>
            <a:br>
              <a:rPr lang="en-IN" dirty="0" smtClean="0"/>
            </a:br>
            <a:r>
              <a:rPr lang="en-IN" dirty="0" smtClean="0"/>
              <a:t>DATED 08-JUNE 2002 – (2)</a:t>
            </a:r>
            <a:endParaRPr lang="en-IN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12" y="1451301"/>
            <a:ext cx="7833920" cy="4930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39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820</TotalTime>
  <Words>465</Words>
  <Application>Microsoft Office PowerPoint</Application>
  <PresentationFormat>On-screen Show (4:3)</PresentationFormat>
  <Paragraphs>44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Civic</vt:lpstr>
      <vt:lpstr>RAMAN KALVI NILAYAM   - THE BEGINNING OF A TRANSFORMATION</vt:lpstr>
      <vt:lpstr>THE BEGINNING</vt:lpstr>
      <vt:lpstr>OUR MOTTO</vt:lpstr>
      <vt:lpstr>WHY RKN?</vt:lpstr>
      <vt:lpstr>WHAT’S SPECIAL ?</vt:lpstr>
      <vt:lpstr>OUR ACHIEVEMENTS</vt:lpstr>
      <vt:lpstr>OUR ACHIEVEMENTS </vt:lpstr>
      <vt:lpstr>THE HINDU ARTICLE  DATED 08-JUNE 2002 – (1)</vt:lpstr>
      <vt:lpstr>THE HINDU ARTICLE  DATED 08-JUNE 2002 – (2)</vt:lpstr>
      <vt:lpstr>ASIANET NEWS COVERAGE </vt:lpstr>
      <vt:lpstr>DD PROGRAM COVERAGE (1)</vt:lpstr>
      <vt:lpstr>DD PROGRAM COVERAGE (2)</vt:lpstr>
      <vt:lpstr>DD PROGRAM COVERAGE (3)</vt:lpstr>
      <vt:lpstr>The New Indian Express article </vt:lpstr>
      <vt:lpstr>OUR PROGRAMS</vt:lpstr>
      <vt:lpstr>TWO DAY COURSE IN ILAYARASANENDHAL, TIRUNELVELI </vt:lpstr>
      <vt:lpstr>TWO DAY COURSE IN ILAYARASANENDHAL, TIRUNELVELI </vt:lpstr>
      <vt:lpstr>FEEDBACK OF SCHOOL HM AND TEACHERS</vt:lpstr>
      <vt:lpstr>NIRMALA GIRLS HIGHER SR.SCHOOL, ARIYALUR </vt:lpstr>
      <vt:lpstr>WORKSHOP FOR TEACHERS AT VELAMMAL SCHOOL   </vt:lpstr>
      <vt:lpstr>PERAMBUR GOVT. SCHOOL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RKN – THE BEGINNING OF A TRANSFORMATION</dc:title>
  <dc:creator>VISHAKANRAMAN</dc:creator>
  <cp:lastModifiedBy>Vishakan</cp:lastModifiedBy>
  <cp:revision>136</cp:revision>
  <dcterms:created xsi:type="dcterms:W3CDTF">2014-05-10T04:17:15Z</dcterms:created>
  <dcterms:modified xsi:type="dcterms:W3CDTF">2018-10-26T03:45:32Z</dcterms:modified>
</cp:coreProperties>
</file>